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57" autoAdjust="0"/>
    <p:restoredTop sz="94637"/>
  </p:normalViewPr>
  <p:slideViewPr>
    <p:cSldViewPr snapToGrid="0">
      <p:cViewPr varScale="1">
        <p:scale>
          <a:sx n="14" d="100"/>
          <a:sy n="14" d="100"/>
        </p:scale>
        <p:origin x="2410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92F9E-46B5-9B4D-993D-C4D0CB243073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BCD07-A60B-3E4D-ADEE-6395B97D2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79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CD07-A60B-3E4D-ADEE-6395B97D23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06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37667" y="12528749"/>
            <a:ext cx="19124642" cy="8639937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9646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0772" y="22847833"/>
            <a:ext cx="14058436" cy="6508583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523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259997" indent="0" algn="ctr">
              <a:buNone/>
              <a:defRPr sz="5236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89F7-07A8-4AB0-A0B2-FED1F4F25008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6CB-02A5-4AB7-A365-87764DCE8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3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89F7-07A8-4AB0-A0B2-FED1F4F25008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6CB-02A5-4AB7-A365-87764DCE8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94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885351" y="4919964"/>
            <a:ext cx="2904628" cy="2615981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6107" y="4919964"/>
            <a:ext cx="12997317" cy="2615981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89F7-07A8-4AB0-A0B2-FED1F4F25008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6CB-02A5-4AB7-A365-87764DCE8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42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89F7-07A8-4AB0-A0B2-FED1F4F25008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6CB-02A5-4AB7-A365-87764DCE8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2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9197" y="12528749"/>
            <a:ext cx="19126781" cy="8639937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9646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70772" y="22847419"/>
            <a:ext cx="14058436" cy="664080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5236">
                <a:solidFill>
                  <a:schemeClr val="tx1"/>
                </a:solidFill>
              </a:defRPr>
            </a:lvl1pPr>
            <a:lvl2pPr marL="1259997" indent="0">
              <a:buNone/>
              <a:defRPr sz="5236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89F7-07A8-4AB0-A0B2-FED1F4F25008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6CB-02A5-4AB7-A365-87764DCE8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37665" y="13847899"/>
            <a:ext cx="9061472" cy="162832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100837" y="13847899"/>
            <a:ext cx="9068342" cy="162832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89F7-07A8-4AB0-A0B2-FED1F4F25008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6CB-02A5-4AB7-A365-87764DCE8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55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7664" y="12143925"/>
            <a:ext cx="9061474" cy="3695968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5236" b="0" cap="all" spc="276" baseline="0">
                <a:solidFill>
                  <a:schemeClr val="tx2"/>
                </a:solidFill>
              </a:defRPr>
            </a:lvl1pPr>
            <a:lvl2pPr marL="1259997" indent="0">
              <a:buNone/>
              <a:defRPr sz="5236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7664" y="16499880"/>
            <a:ext cx="9061474" cy="136312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100837" y="16499880"/>
            <a:ext cx="9068342" cy="13631271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3100837" y="12143925"/>
            <a:ext cx="9068342" cy="3695968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5236" b="0" cap="all" spc="276" baseline="0">
                <a:solidFill>
                  <a:schemeClr val="tx2"/>
                </a:solidFill>
              </a:defRPr>
            </a:lvl1pPr>
            <a:lvl2pPr marL="1259997" indent="0">
              <a:buNone/>
              <a:defRPr sz="5236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89F7-07A8-4AB0-A0B2-FED1F4F25008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6CB-02A5-4AB7-A365-87764DCE83A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30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89F7-07A8-4AB0-A0B2-FED1F4F25008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6CB-02A5-4AB7-A365-87764DCE8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57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89F7-07A8-4AB0-A0B2-FED1F4F25008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6CB-02A5-4AB7-A365-87764DCE8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0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2599987" y="0"/>
            <a:ext cx="12599988" cy="35999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5715" y="11778547"/>
            <a:ext cx="9068557" cy="599206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5787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22986" y="4223970"/>
            <a:ext cx="9953990" cy="27551799"/>
          </a:xfrm>
        </p:spPr>
        <p:txBody>
          <a:bodyPr>
            <a:normAutofit/>
          </a:bodyPr>
          <a:lstStyle>
            <a:lvl1pPr>
              <a:defRPr sz="5236">
                <a:solidFill>
                  <a:schemeClr val="tx1"/>
                </a:solidFill>
              </a:defRPr>
            </a:lvl1pPr>
            <a:lvl2pPr>
              <a:defRPr sz="4409">
                <a:solidFill>
                  <a:schemeClr val="tx1"/>
                </a:solidFill>
              </a:defRPr>
            </a:lvl2pPr>
            <a:lvl3pPr>
              <a:defRPr sz="4409">
                <a:solidFill>
                  <a:schemeClr val="tx1"/>
                </a:solidFill>
              </a:defRPr>
            </a:lvl3pPr>
            <a:lvl4pPr>
              <a:defRPr sz="4409">
                <a:solidFill>
                  <a:schemeClr val="tx1"/>
                </a:solidFill>
              </a:defRPr>
            </a:lvl4pPr>
            <a:lvl5pPr>
              <a:defRPr sz="4409">
                <a:solidFill>
                  <a:schemeClr val="tx1"/>
                </a:solidFill>
              </a:defRPr>
            </a:lvl5pPr>
            <a:lvl6pPr>
              <a:defRPr sz="4409"/>
            </a:lvl6pPr>
            <a:lvl7pPr>
              <a:defRPr sz="4409"/>
            </a:lvl7pPr>
            <a:lvl8pPr>
              <a:defRPr sz="4409"/>
            </a:lvl8pPr>
            <a:lvl9pPr>
              <a:defRPr sz="440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78248" y="18634604"/>
            <a:ext cx="7843492" cy="1151716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4134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89F7-07A8-4AB0-A0B2-FED1F4F25008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1765715" y="32735762"/>
            <a:ext cx="10490063" cy="1679988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6CB-02A5-4AB7-A365-87764DCE8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30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998" y="11778539"/>
            <a:ext cx="9071991" cy="5999956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5787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599989" y="0"/>
            <a:ext cx="12612590" cy="35999738"/>
          </a:xfrm>
          <a:solidFill>
            <a:schemeClr val="bg1"/>
          </a:solidFill>
        </p:spPr>
        <p:txBody>
          <a:bodyPr anchor="t"/>
          <a:lstStyle>
            <a:lvl1pPr marL="0" indent="0">
              <a:buNone/>
              <a:defRPr sz="8819">
                <a:solidFill>
                  <a:schemeClr val="tx1"/>
                </a:solidFill>
              </a:defRPr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78248" y="18634612"/>
            <a:ext cx="7843492" cy="11517171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4134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32189F7-07A8-4AB0-A0B2-FED1F4F25008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763998" y="32735762"/>
            <a:ext cx="10483190" cy="1679988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6CB-02A5-4AB7-A365-87764DCE8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0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rgbClr val="CCECFF"/>
            </a:gs>
            <a:gs pos="97000">
              <a:srgbClr val="002060"/>
            </a:gs>
            <a:gs pos="75000">
              <a:srgbClr val="0070C0"/>
            </a:gs>
            <a:gs pos="44000">
              <a:srgbClr val="00B0F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26106" y="5063963"/>
            <a:ext cx="16363875" cy="6239955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6106" y="13847907"/>
            <a:ext cx="16363875" cy="162832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77385" y="32749452"/>
            <a:ext cx="5691794" cy="17006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56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32189F7-07A8-4AB0-A0B2-FED1F4F25008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37664" y="32735762"/>
            <a:ext cx="12557723" cy="1679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56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708948" y="32639762"/>
            <a:ext cx="1007999" cy="1919986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3031" spc="0" baseline="0">
                <a:solidFill>
                  <a:srgbClr val="FFFFFF"/>
                </a:solidFill>
              </a:defRPr>
            </a:lvl1pPr>
          </a:lstStyle>
          <a:p>
            <a:fld id="{8654B6CB-02A5-4AB7-A365-87764DCE8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07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2519995" rtl="0" eaLnBrk="1" latinLnBrk="0" hangingPunct="1">
        <a:lnSpc>
          <a:spcPct val="90000"/>
        </a:lnSpc>
        <a:spcBef>
          <a:spcPct val="0"/>
        </a:spcBef>
        <a:buNone/>
        <a:defRPr sz="7165" kern="1200" cap="all" spc="551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100000"/>
        </a:lnSpc>
        <a:spcBef>
          <a:spcPts val="2756"/>
        </a:spcBef>
        <a:buClr>
          <a:schemeClr val="accent2"/>
        </a:buClr>
        <a:buFont typeface="Arial" panose="020B0604020202020204" pitchFamily="34" charset="0"/>
        <a:buChar char="•"/>
        <a:defRPr sz="496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259997" indent="-629999" algn="l" defTabSz="2519995" rtl="0" eaLnBrk="1" latinLnBrk="0" hangingPunct="1">
        <a:lnSpc>
          <a:spcPct val="100000"/>
        </a:lnSpc>
        <a:spcBef>
          <a:spcPts val="2756"/>
        </a:spcBef>
        <a:buClr>
          <a:schemeClr val="accent2"/>
        </a:buClr>
        <a:buFont typeface="Arial" panose="020B0604020202020204" pitchFamily="34" charset="0"/>
        <a:buChar char="•"/>
        <a:defRPr sz="4409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889996" indent="-629999" algn="l" defTabSz="2519995" rtl="0" eaLnBrk="1" latinLnBrk="0" hangingPunct="1">
        <a:lnSpc>
          <a:spcPct val="100000"/>
        </a:lnSpc>
        <a:spcBef>
          <a:spcPts val="2756"/>
        </a:spcBef>
        <a:buClr>
          <a:schemeClr val="accent2"/>
        </a:buClr>
        <a:buFont typeface="Arial" panose="020B0604020202020204" pitchFamily="34" charset="0"/>
        <a:buChar char="•"/>
        <a:defRPr sz="4409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2519995" indent="-629999" algn="l" defTabSz="2519995" rtl="0" eaLnBrk="1" latinLnBrk="0" hangingPunct="1">
        <a:lnSpc>
          <a:spcPct val="100000"/>
        </a:lnSpc>
        <a:spcBef>
          <a:spcPts val="2756"/>
        </a:spcBef>
        <a:buClr>
          <a:schemeClr val="accent2"/>
        </a:buClr>
        <a:buFont typeface="Arial" panose="020B0604020202020204" pitchFamily="34" charset="0"/>
        <a:buChar char="•"/>
        <a:defRPr sz="4409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3149994" indent="-629999" algn="l" defTabSz="2519995" rtl="0" eaLnBrk="1" latinLnBrk="0" hangingPunct="1">
        <a:lnSpc>
          <a:spcPct val="100000"/>
        </a:lnSpc>
        <a:spcBef>
          <a:spcPts val="2756"/>
        </a:spcBef>
        <a:buClr>
          <a:schemeClr val="accent2"/>
        </a:buClr>
        <a:buFont typeface="Arial" panose="020B0604020202020204" pitchFamily="34" charset="0"/>
        <a:buChar char="•"/>
        <a:defRPr sz="4409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3622493" indent="-629999" algn="l" defTabSz="2519995" rtl="0" eaLnBrk="1" latinLnBrk="0" hangingPunct="1">
        <a:lnSpc>
          <a:spcPct val="100000"/>
        </a:lnSpc>
        <a:spcBef>
          <a:spcPts val="2756"/>
        </a:spcBef>
        <a:buClr>
          <a:schemeClr val="accent2"/>
        </a:buClr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6pPr>
      <a:lvl7pPr marL="4094992" indent="-629999" algn="l" defTabSz="2519995" rtl="0" eaLnBrk="1" latinLnBrk="0" hangingPunct="1">
        <a:lnSpc>
          <a:spcPct val="100000"/>
        </a:lnSpc>
        <a:spcBef>
          <a:spcPts val="2756"/>
        </a:spcBef>
        <a:buClr>
          <a:schemeClr val="accent2"/>
        </a:buClr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7pPr>
      <a:lvl8pPr marL="4567491" indent="-629999" algn="l" defTabSz="2519995" rtl="0" eaLnBrk="1" latinLnBrk="0" hangingPunct="1">
        <a:lnSpc>
          <a:spcPct val="100000"/>
        </a:lnSpc>
        <a:spcBef>
          <a:spcPts val="2756"/>
        </a:spcBef>
        <a:buClr>
          <a:schemeClr val="accent2"/>
        </a:buClr>
        <a:buFont typeface="Arial" panose="020B0604020202020204" pitchFamily="34" charset="0"/>
        <a:buChar char="•"/>
        <a:defRPr sz="4409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039990" indent="-629999" algn="l" defTabSz="2519995" rtl="0" eaLnBrk="1" latinLnBrk="0" hangingPunct="1">
        <a:lnSpc>
          <a:spcPct val="100000"/>
        </a:lnSpc>
        <a:spcBef>
          <a:spcPts val="2756"/>
        </a:spcBef>
        <a:buClr>
          <a:schemeClr val="accent2"/>
        </a:buClr>
        <a:buFont typeface="Arial" panose="020B0604020202020204" pitchFamily="34" charset="0"/>
        <a:buChar char="•"/>
        <a:defRPr sz="4409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65BE2C93-B2E6-0388-F305-4B9C738FC4C7}"/>
              </a:ext>
            </a:extLst>
          </p:cNvPr>
          <p:cNvSpPr/>
          <p:nvPr/>
        </p:nvSpPr>
        <p:spPr>
          <a:xfrm>
            <a:off x="877328" y="32456779"/>
            <a:ext cx="23457722" cy="2810513"/>
          </a:xfrm>
          <a:prstGeom prst="roundRect">
            <a:avLst>
              <a:gd name="adj" fmla="val 18865"/>
            </a:avLst>
          </a:prstGeom>
          <a:solidFill>
            <a:schemeClr val="lt1"/>
          </a:solidFill>
          <a:ln>
            <a:solidFill>
              <a:schemeClr val="accent6"/>
            </a:solidFill>
          </a:ln>
          <a:effectLst>
            <a:outerShdw blurRad="698510" sx="102896" sy="102896" algn="ctr" rotWithShape="0">
              <a:schemeClr val="bg1">
                <a:lumMod val="50000"/>
                <a:alpha val="2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ctr" defTabSz="457200" rtl="1" eaLnBrk="1" latinLnBrk="0" hangingPunct="1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6906955C-3507-9B75-F4EF-8ACC37738010}"/>
              </a:ext>
            </a:extLst>
          </p:cNvPr>
          <p:cNvSpPr/>
          <p:nvPr/>
        </p:nvSpPr>
        <p:spPr>
          <a:xfrm>
            <a:off x="12838622" y="23494957"/>
            <a:ext cx="11520000" cy="8546964"/>
          </a:xfrm>
          <a:prstGeom prst="roundRect">
            <a:avLst>
              <a:gd name="adj" fmla="val 562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ctr" defTabSz="457200" rtl="1" eaLnBrk="1" latinLnBrk="0" hangingPunct="1"/>
            <a:endParaRPr lang="en-US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53A859D6-A16B-D33E-3FEF-BCC2C53C97D1}"/>
              </a:ext>
            </a:extLst>
          </p:cNvPr>
          <p:cNvSpPr/>
          <p:nvPr/>
        </p:nvSpPr>
        <p:spPr>
          <a:xfrm>
            <a:off x="877328" y="19183329"/>
            <a:ext cx="11520000" cy="12858592"/>
          </a:xfrm>
          <a:prstGeom prst="roundRect">
            <a:avLst>
              <a:gd name="adj" fmla="val 3756"/>
            </a:avLst>
          </a:prstGeom>
          <a:solidFill>
            <a:schemeClr val="lt1"/>
          </a:solidFill>
          <a:ln>
            <a:solidFill>
              <a:schemeClr val="accent6"/>
            </a:solidFill>
          </a:ln>
          <a:effectLst>
            <a:outerShdw blurRad="698510" sx="102896" sy="102896" algn="ctr" rotWithShape="0">
              <a:schemeClr val="bg1">
                <a:lumMod val="50000"/>
                <a:alpha val="2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ctr" defTabSz="457200" rtl="1" eaLnBrk="1" latinLnBrk="0" hangingPunct="1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7760DB31-BADF-AFF3-8905-48A2DAD8B67C}"/>
              </a:ext>
            </a:extLst>
          </p:cNvPr>
          <p:cNvSpPr/>
          <p:nvPr/>
        </p:nvSpPr>
        <p:spPr>
          <a:xfrm>
            <a:off x="877328" y="5342202"/>
            <a:ext cx="11520000" cy="12155255"/>
          </a:xfrm>
          <a:prstGeom prst="roundRect">
            <a:avLst>
              <a:gd name="adj" fmla="val 4550"/>
            </a:avLst>
          </a:prstGeom>
          <a:solidFill>
            <a:schemeClr val="lt1"/>
          </a:solidFill>
          <a:ln>
            <a:solidFill>
              <a:schemeClr val="accent6"/>
            </a:solidFill>
          </a:ln>
          <a:effectLst>
            <a:outerShdw blurRad="698510" sx="102896" sy="102896" algn="ctr" rotWithShape="0">
              <a:schemeClr val="bg1">
                <a:lumMod val="50000"/>
                <a:alpha val="2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ctr" defTabSz="457200" rtl="1" eaLnBrk="1" latinLnBrk="0" hangingPunct="1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8EA2D801-3E60-3530-F803-BAE2A413BA31}"/>
              </a:ext>
            </a:extLst>
          </p:cNvPr>
          <p:cNvSpPr/>
          <p:nvPr/>
        </p:nvSpPr>
        <p:spPr>
          <a:xfrm>
            <a:off x="12838622" y="5342202"/>
            <a:ext cx="11520000" cy="17785232"/>
          </a:xfrm>
          <a:prstGeom prst="roundRect">
            <a:avLst>
              <a:gd name="adj" fmla="val 45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ctr" defTabSz="457200" rtl="1" eaLnBrk="1" latinLnBrk="0" hangingPunct="1"/>
            <a:endParaRPr lang="en-US"/>
          </a:p>
        </p:txBody>
      </p:sp>
      <p:sp>
        <p:nvSpPr>
          <p:cNvPr id="4" name="Title 11">
            <a:extLst>
              <a:ext uri="{FF2B5EF4-FFF2-40B4-BE49-F238E27FC236}">
                <a16:creationId xmlns:a16="http://schemas.microsoft.com/office/drawing/2014/main" id="{C171C25F-3180-295A-413B-F2F801C79E64}"/>
              </a:ext>
            </a:extLst>
          </p:cNvPr>
          <p:cNvSpPr txBox="1"/>
          <p:nvPr/>
        </p:nvSpPr>
        <p:spPr>
          <a:xfrm>
            <a:off x="877329" y="2198561"/>
            <a:ext cx="23481294" cy="776488"/>
          </a:xfrm>
          <a:prstGeom prst="rect">
            <a:avLst/>
          </a:prstGeom>
        </p:spPr>
        <p:txBody>
          <a:bodyPr lIns="98418" tIns="49209" rIns="98418" bIns="49209"/>
          <a:lstStyle>
            <a:defPPr>
              <a:defRPr kern="1200"/>
            </a:defPPr>
            <a:lvl1pPr algn="ctr" defTabSz="4389028" rtl="0" eaLnBrk="1" latinLnBrk="0" hangingPunct="1">
              <a:spcBef>
                <a:spcPct val="0"/>
              </a:spcBef>
              <a:buNone/>
              <a:defRPr sz="1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Title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B Lotus" panose="00000400000000000000" pitchFamily="2" charset="-78"/>
            </a:endParaRPr>
          </a:p>
        </p:txBody>
      </p:sp>
      <p:sp>
        <p:nvSpPr>
          <p:cNvPr id="5" name="Text Placeholder 16">
            <a:extLst>
              <a:ext uri="{FF2B5EF4-FFF2-40B4-BE49-F238E27FC236}">
                <a16:creationId xmlns:a16="http://schemas.microsoft.com/office/drawing/2014/main" id="{22DBFAF9-EB9F-955A-C156-79147DC11409}"/>
              </a:ext>
            </a:extLst>
          </p:cNvPr>
          <p:cNvSpPr txBox="1"/>
          <p:nvPr/>
        </p:nvSpPr>
        <p:spPr>
          <a:xfrm>
            <a:off x="837387" y="3120973"/>
            <a:ext cx="23497663" cy="1853706"/>
          </a:xfrm>
          <a:prstGeom prst="rect">
            <a:avLst/>
          </a:prstGeom>
        </p:spPr>
        <p:txBody>
          <a:bodyPr wrap="square" lIns="98418" tIns="49209" rIns="98418" bIns="49209">
            <a:spAutoFit/>
          </a:bodyPr>
          <a:lstStyle>
            <a:defPPr>
              <a:defRPr kern="1200"/>
            </a:defPPr>
            <a:lvl1pPr marL="0" indent="0" algn="l" defTabSz="4389028" rtl="0" eaLnBrk="1" latinLnBrk="0" hangingPunct="1">
              <a:spcBef>
                <a:spcPct val="20000"/>
              </a:spcBef>
              <a:buFont typeface="Arial" pitchFamily="34" charset="0"/>
              <a:buNone/>
              <a:defRPr sz="13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6086" indent="-1371572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286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800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314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69828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342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857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371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28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1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Author Name, </a:t>
            </a:r>
            <a:r>
              <a:rPr lang="en-US" sz="28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1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Author Name, </a:t>
            </a:r>
            <a:r>
              <a:rPr lang="en-US" sz="28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1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Author Name, </a:t>
            </a:r>
            <a:r>
              <a:rPr lang="en-US" sz="28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2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Author Name, </a:t>
            </a:r>
            <a:r>
              <a:rPr lang="en-US" sz="28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2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Author Name, </a:t>
            </a:r>
            <a:r>
              <a:rPr lang="en-US" sz="28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3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Author Name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1 Affiliation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2 Affiliation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3 Affiliation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A80929-A3C8-5B31-BD9F-BF0879D1097E}"/>
              </a:ext>
            </a:extLst>
          </p:cNvPr>
          <p:cNvSpPr txBox="1"/>
          <p:nvPr/>
        </p:nvSpPr>
        <p:spPr>
          <a:xfrm>
            <a:off x="1235100" y="33323752"/>
            <a:ext cx="22905519" cy="168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Open Sans" panose="020B0606030504020204" pitchFamily="34" charset="0"/>
                <a:cs typeface="B Lotus" panose="00000400000000000000" pitchFamily="2" charset="-78"/>
              </a:rPr>
              <a:t>1. Add your Reference.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Open Sans" panose="020B0606030504020204" pitchFamily="34" charset="0"/>
                <a:cs typeface="B Lotus" panose="00000400000000000000" pitchFamily="2" charset="-78"/>
              </a:rPr>
              <a:t>2. Add your Reference.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Open Sans" panose="020B0606030504020204" pitchFamily="34" charset="0"/>
                <a:cs typeface="B Lotus" panose="00000400000000000000" pitchFamily="2" charset="-78"/>
              </a:rPr>
              <a:t>3. Add your Reference.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1F19D8-B535-0155-5ADD-258DF948439B}"/>
              </a:ext>
            </a:extLst>
          </p:cNvPr>
          <p:cNvSpPr txBox="1"/>
          <p:nvPr/>
        </p:nvSpPr>
        <p:spPr>
          <a:xfrm>
            <a:off x="1235101" y="32700104"/>
            <a:ext cx="73813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200" b="1" dirty="0">
                <a:solidFill>
                  <a:srgbClr val="235078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References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E46E4A-EB94-0FAD-6FCA-115255A5D0F0}"/>
              </a:ext>
            </a:extLst>
          </p:cNvPr>
          <p:cNvSpPr txBox="1"/>
          <p:nvPr/>
        </p:nvSpPr>
        <p:spPr>
          <a:xfrm>
            <a:off x="13171118" y="24646712"/>
            <a:ext cx="10793755" cy="57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Open Sans" panose="020B0606030504020204" pitchFamily="34" charset="0"/>
                <a:cs typeface="B Lotus" panose="00000400000000000000" pitchFamily="2" charset="-78"/>
              </a:rPr>
              <a:t>Add your information, graphs and images to this section.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0DF8FC-2B60-946A-FC4B-7998F4F33FA5}"/>
              </a:ext>
            </a:extLst>
          </p:cNvPr>
          <p:cNvSpPr txBox="1"/>
          <p:nvPr/>
        </p:nvSpPr>
        <p:spPr>
          <a:xfrm>
            <a:off x="13171118" y="23915881"/>
            <a:ext cx="73813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200" b="1" dirty="0">
                <a:solidFill>
                  <a:srgbClr val="235078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Conclusion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4A21C8A-1433-0D08-09C1-59D466F181B0}"/>
              </a:ext>
            </a:extLst>
          </p:cNvPr>
          <p:cNvSpPr txBox="1"/>
          <p:nvPr/>
        </p:nvSpPr>
        <p:spPr>
          <a:xfrm>
            <a:off x="1367699" y="20244163"/>
            <a:ext cx="10629229" cy="57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Open Sans" panose="020B0606030504020204" pitchFamily="34" charset="0"/>
                <a:cs typeface="B Lotus" panose="00000400000000000000" pitchFamily="2" charset="-78"/>
              </a:rPr>
              <a:t>Add your information, graphs and images to this section.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7D5BC5F-33FF-B500-A6BD-75F288826650}"/>
              </a:ext>
            </a:extLst>
          </p:cNvPr>
          <p:cNvSpPr txBox="1"/>
          <p:nvPr/>
        </p:nvSpPr>
        <p:spPr>
          <a:xfrm>
            <a:off x="1367699" y="19525090"/>
            <a:ext cx="7248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200" b="1" dirty="0">
                <a:solidFill>
                  <a:srgbClr val="235078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Material and methods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7F93272-FCC3-FDAE-2201-2BC39C1D1957}"/>
              </a:ext>
            </a:extLst>
          </p:cNvPr>
          <p:cNvSpPr txBox="1"/>
          <p:nvPr/>
        </p:nvSpPr>
        <p:spPr>
          <a:xfrm>
            <a:off x="13280211" y="5537840"/>
            <a:ext cx="7191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200" b="1" dirty="0">
                <a:solidFill>
                  <a:srgbClr val="235078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Results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76DC3E0-4F3A-1888-7DF0-696501BBA792}"/>
              </a:ext>
            </a:extLst>
          </p:cNvPr>
          <p:cNvSpPr txBox="1"/>
          <p:nvPr/>
        </p:nvSpPr>
        <p:spPr>
          <a:xfrm>
            <a:off x="13280211" y="6138687"/>
            <a:ext cx="10684662" cy="57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Open Sans" panose="020B0606030504020204" pitchFamily="34" charset="0"/>
                <a:cs typeface="B Lotus" panose="00000400000000000000" pitchFamily="2" charset="-78"/>
              </a:rPr>
              <a:t>Add your information, graphs and images to this section.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47EC8A9-F57D-8FAB-84E1-2537C54A6386}"/>
              </a:ext>
            </a:extLst>
          </p:cNvPr>
          <p:cNvSpPr/>
          <p:nvPr/>
        </p:nvSpPr>
        <p:spPr>
          <a:xfrm>
            <a:off x="12578790" y="5100455"/>
            <a:ext cx="704850" cy="7007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DB0937B-C53A-2AFC-245B-2B7C70E7C268}"/>
              </a:ext>
            </a:extLst>
          </p:cNvPr>
          <p:cNvSpPr/>
          <p:nvPr/>
        </p:nvSpPr>
        <p:spPr>
          <a:xfrm>
            <a:off x="584797" y="5068079"/>
            <a:ext cx="704850" cy="7007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0A3F180-5524-CA23-0FB7-D3AFC94801D9}"/>
              </a:ext>
            </a:extLst>
          </p:cNvPr>
          <p:cNvSpPr/>
          <p:nvPr/>
        </p:nvSpPr>
        <p:spPr>
          <a:xfrm>
            <a:off x="662849" y="18976906"/>
            <a:ext cx="704850" cy="7007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12E9C3A-D96A-F0EA-C3D7-F38AD99E2EE5}"/>
              </a:ext>
            </a:extLst>
          </p:cNvPr>
          <p:cNvSpPr/>
          <p:nvPr/>
        </p:nvSpPr>
        <p:spPr>
          <a:xfrm>
            <a:off x="12633983" y="23248411"/>
            <a:ext cx="704850" cy="7007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3D0076D-0C92-BBB6-357E-C92A9FAD6093}"/>
              </a:ext>
            </a:extLst>
          </p:cNvPr>
          <p:cNvSpPr/>
          <p:nvPr/>
        </p:nvSpPr>
        <p:spPr>
          <a:xfrm>
            <a:off x="626273" y="32200465"/>
            <a:ext cx="704850" cy="7007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0E48C3-A201-5844-FC4B-79A31AA08735}"/>
              </a:ext>
            </a:extLst>
          </p:cNvPr>
          <p:cNvSpPr txBox="1"/>
          <p:nvPr/>
        </p:nvSpPr>
        <p:spPr>
          <a:xfrm>
            <a:off x="1235102" y="6138687"/>
            <a:ext cx="10761826" cy="57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Open Sans" panose="020B0606030504020204" pitchFamily="34" charset="0"/>
                <a:cs typeface="B Lotus" panose="00000400000000000000" pitchFamily="2" charset="-78"/>
              </a:rPr>
              <a:t>Add your information, graphs and images to this section.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8A9DAE8-EEC3-BF5F-EDD5-82D898E76220}"/>
              </a:ext>
            </a:extLst>
          </p:cNvPr>
          <p:cNvSpPr txBox="1"/>
          <p:nvPr/>
        </p:nvSpPr>
        <p:spPr>
          <a:xfrm>
            <a:off x="1235100" y="5533256"/>
            <a:ext cx="73813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200" b="1" dirty="0">
                <a:solidFill>
                  <a:srgbClr val="235078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Introduction</a:t>
            </a:r>
          </a:p>
        </p:txBody>
      </p:sp>
      <p:sp>
        <p:nvSpPr>
          <p:cNvPr id="2" name="Rounded Rectangle 9">
            <a:extLst>
              <a:ext uri="{FF2B5EF4-FFF2-40B4-BE49-F238E27FC236}">
                <a16:creationId xmlns:a16="http://schemas.microsoft.com/office/drawing/2014/main" id="{15020339-596C-FD55-86DA-9E3C48A8C685}"/>
              </a:ext>
            </a:extLst>
          </p:cNvPr>
          <p:cNvSpPr/>
          <p:nvPr/>
        </p:nvSpPr>
        <p:spPr>
          <a:xfrm>
            <a:off x="841353" y="17803858"/>
            <a:ext cx="11520000" cy="1038997"/>
          </a:xfrm>
          <a:prstGeom prst="roundRect">
            <a:avLst>
              <a:gd name="adj" fmla="val 36143"/>
            </a:avLst>
          </a:prstGeom>
          <a:solidFill>
            <a:schemeClr val="lt1"/>
          </a:solidFill>
          <a:ln>
            <a:solidFill>
              <a:schemeClr val="accent6"/>
            </a:solidFill>
          </a:ln>
          <a:effectLst>
            <a:outerShdw blurRad="698510" sx="102896" sy="102896" algn="ctr" rotWithShape="0">
              <a:schemeClr val="bg1">
                <a:lumMod val="50000"/>
                <a:alpha val="2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ctr" defTabSz="457200" rtl="1" eaLnBrk="1" latinLnBrk="0" hangingPunct="1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FF8094-6650-6C13-6152-907C3095F263}"/>
              </a:ext>
            </a:extLst>
          </p:cNvPr>
          <p:cNvSpPr txBox="1"/>
          <p:nvPr/>
        </p:nvSpPr>
        <p:spPr>
          <a:xfrm>
            <a:off x="1289646" y="17995141"/>
            <a:ext cx="10707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200" b="1" dirty="0">
                <a:solidFill>
                  <a:srgbClr val="235078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Keywords: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61534268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118</TotalTime>
  <Words>106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Gill Sans MT</vt:lpstr>
      <vt:lpstr>Times New Roman</vt:lpstr>
      <vt:lpstr>Parcel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Hamid Reza</dc:creator>
  <cp:lastModifiedBy>Hamid Reza</cp:lastModifiedBy>
  <cp:revision>10</cp:revision>
  <dcterms:created xsi:type="dcterms:W3CDTF">2025-04-09T15:49:42Z</dcterms:created>
  <dcterms:modified xsi:type="dcterms:W3CDTF">2025-04-21T07:50:05Z</dcterms:modified>
</cp:coreProperties>
</file>