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8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57" autoAdjust="0"/>
    <p:restoredTop sz="94637"/>
  </p:normalViewPr>
  <p:slideViewPr>
    <p:cSldViewPr snapToGrid="0">
      <p:cViewPr varScale="1">
        <p:scale>
          <a:sx n="14" d="100"/>
          <a:sy n="14" d="100"/>
        </p:scale>
        <p:origin x="2410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2F9E-46B5-9B4D-993D-C4D0CB243073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BCD07-A60B-3E4D-ADEE-6395B97D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79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A41A4A-D60C-C65F-0F12-7F5EBF405F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FC6E8D7-1572-4FCC-C013-DD06D01AE9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4DD0406-93A7-5F80-8DF8-2A578E61DE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5F33C-8001-67FB-DA84-4573C7C2C6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CBCD07-A60B-3E4D-ADEE-6395B97D23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7667" y="12528749"/>
            <a:ext cx="19124642" cy="8639937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9646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0772" y="22847833"/>
            <a:ext cx="14058436" cy="6508583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523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259997" indent="0" algn="ctr">
              <a:buNone/>
              <a:defRPr sz="5236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3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4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85351" y="4919964"/>
            <a:ext cx="2904628" cy="261598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6107" y="4919964"/>
            <a:ext cx="12997317" cy="261598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4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2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9197" y="12528749"/>
            <a:ext cx="19126781" cy="8639937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9646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0772" y="22847419"/>
            <a:ext cx="14058436" cy="664080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5236">
                <a:solidFill>
                  <a:schemeClr val="tx1"/>
                </a:solidFill>
              </a:defRPr>
            </a:lvl1pPr>
            <a:lvl2pPr marL="1259997" indent="0">
              <a:buNone/>
              <a:defRPr sz="5236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7665" y="13847899"/>
            <a:ext cx="9061472" cy="162832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100837" y="13847899"/>
            <a:ext cx="9068342" cy="162832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5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7664" y="12143925"/>
            <a:ext cx="9061474" cy="369596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5236" b="0" cap="all" spc="276" baseline="0">
                <a:solidFill>
                  <a:schemeClr val="tx2"/>
                </a:solidFill>
              </a:defRPr>
            </a:lvl1pPr>
            <a:lvl2pPr marL="1259997" indent="0">
              <a:buNone/>
              <a:defRPr sz="5236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7664" y="16499880"/>
            <a:ext cx="9061474" cy="136312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100837" y="16499880"/>
            <a:ext cx="9068342" cy="1363127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3100837" y="12143925"/>
            <a:ext cx="9068342" cy="3695968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5236" b="0" cap="all" spc="276" baseline="0">
                <a:solidFill>
                  <a:schemeClr val="tx2"/>
                </a:solidFill>
              </a:defRPr>
            </a:lvl1pPr>
            <a:lvl2pPr marL="1259997" indent="0">
              <a:buNone/>
              <a:defRPr sz="5236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0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5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0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2599987" y="0"/>
            <a:ext cx="12599988" cy="35999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715" y="11778547"/>
            <a:ext cx="9068557" cy="599206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5787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2986" y="4223970"/>
            <a:ext cx="9953990" cy="27551799"/>
          </a:xfrm>
        </p:spPr>
        <p:txBody>
          <a:bodyPr>
            <a:normAutofit/>
          </a:bodyPr>
          <a:lstStyle>
            <a:lvl1pPr>
              <a:defRPr sz="5236">
                <a:solidFill>
                  <a:schemeClr val="tx1"/>
                </a:solidFill>
              </a:defRPr>
            </a:lvl1pPr>
            <a:lvl2pPr>
              <a:defRPr sz="4409">
                <a:solidFill>
                  <a:schemeClr val="tx1"/>
                </a:solidFill>
              </a:defRPr>
            </a:lvl2pPr>
            <a:lvl3pPr>
              <a:defRPr sz="4409">
                <a:solidFill>
                  <a:schemeClr val="tx1"/>
                </a:solidFill>
              </a:defRPr>
            </a:lvl3pPr>
            <a:lvl4pPr>
              <a:defRPr sz="4409">
                <a:solidFill>
                  <a:schemeClr val="tx1"/>
                </a:solidFill>
              </a:defRPr>
            </a:lvl4pPr>
            <a:lvl5pPr>
              <a:defRPr sz="4409">
                <a:solidFill>
                  <a:schemeClr val="tx1"/>
                </a:solidFill>
              </a:defRPr>
            </a:lvl5pPr>
            <a:lvl6pPr>
              <a:defRPr sz="4409"/>
            </a:lvl6pPr>
            <a:lvl7pPr>
              <a:defRPr sz="4409"/>
            </a:lvl7pPr>
            <a:lvl8pPr>
              <a:defRPr sz="4409"/>
            </a:lvl8pPr>
            <a:lvl9pPr>
              <a:defRPr sz="440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8248" y="18634604"/>
            <a:ext cx="7843492" cy="1151716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4134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1765715" y="32735762"/>
            <a:ext cx="10490063" cy="1679988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0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998" y="11778539"/>
            <a:ext cx="9071991" cy="5999956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5787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599989" y="0"/>
            <a:ext cx="12612590" cy="35999738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8819">
                <a:solidFill>
                  <a:schemeClr val="tx1"/>
                </a:solidFill>
              </a:defRPr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8248" y="18634612"/>
            <a:ext cx="7843492" cy="11517171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4134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763998" y="32735762"/>
            <a:ext cx="10483190" cy="1679988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0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rgbClr val="CCECFF"/>
            </a:gs>
            <a:gs pos="97000">
              <a:srgbClr val="002060"/>
            </a:gs>
            <a:gs pos="75000">
              <a:srgbClr val="0070C0"/>
            </a:gs>
            <a:gs pos="44000">
              <a:srgbClr val="00B0F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26106" y="5063963"/>
            <a:ext cx="16363875" cy="6239955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6106" y="13847907"/>
            <a:ext cx="16363875" cy="16283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77385" y="32749452"/>
            <a:ext cx="5691794" cy="17006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56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32189F7-07A8-4AB0-A0B2-FED1F4F25008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7664" y="32735762"/>
            <a:ext cx="12557723" cy="1679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56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708948" y="32639762"/>
            <a:ext cx="1007999" cy="1919986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3031" spc="0" baseline="0">
                <a:solidFill>
                  <a:srgbClr val="FFFFFF"/>
                </a:solidFill>
              </a:defRPr>
            </a:lvl1pPr>
          </a:lstStyle>
          <a:p>
            <a:fld id="{8654B6CB-02A5-4AB7-A365-87764DCE8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0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2519995" rtl="0" eaLnBrk="1" latinLnBrk="0" hangingPunct="1">
        <a:lnSpc>
          <a:spcPct val="90000"/>
        </a:lnSpc>
        <a:spcBef>
          <a:spcPct val="0"/>
        </a:spcBef>
        <a:buNone/>
        <a:defRPr sz="7165" kern="1200" cap="all" spc="551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96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259997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89996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519995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3149994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3622493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6pPr>
      <a:lvl7pPr marL="4094992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7pPr>
      <a:lvl8pPr marL="4567491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039990" indent="-629999" algn="l" defTabSz="2519995" rtl="0" eaLnBrk="1" latinLnBrk="0" hangingPunct="1">
        <a:lnSpc>
          <a:spcPct val="100000"/>
        </a:lnSpc>
        <a:spcBef>
          <a:spcPts val="2756"/>
        </a:spcBef>
        <a:buClr>
          <a:schemeClr val="accent2"/>
        </a:buClr>
        <a:buFont typeface="Arial" panose="020B0604020202020204" pitchFamily="34" charset="0"/>
        <a:buChar char="•"/>
        <a:defRPr sz="4409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6F1C7F-DA50-335D-413D-6134881A83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CACBD0EC-31AE-08F2-4C6D-5A4A3E760B99}"/>
              </a:ext>
            </a:extLst>
          </p:cNvPr>
          <p:cNvSpPr/>
          <p:nvPr/>
        </p:nvSpPr>
        <p:spPr>
          <a:xfrm>
            <a:off x="877328" y="32456779"/>
            <a:ext cx="23457722" cy="2810513"/>
          </a:xfrm>
          <a:prstGeom prst="roundRect">
            <a:avLst>
              <a:gd name="adj" fmla="val 18865"/>
            </a:avLst>
          </a:prstGeom>
          <a:solidFill>
            <a:schemeClr val="lt1"/>
          </a:solidFill>
          <a:ln>
            <a:solidFill>
              <a:schemeClr val="accent6"/>
            </a:solidFill>
          </a:ln>
          <a:effectLst>
            <a:outerShdw blurRad="698510" sx="102896" sy="102896" algn="ctr" rotWithShape="0">
              <a:schemeClr val="bg1">
                <a:lumMod val="50000"/>
                <a:alpha val="2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EAA95C2-09C6-A6F8-FB2A-0ED0E88CB437}"/>
              </a:ext>
            </a:extLst>
          </p:cNvPr>
          <p:cNvSpPr/>
          <p:nvPr/>
        </p:nvSpPr>
        <p:spPr>
          <a:xfrm>
            <a:off x="12838622" y="23494957"/>
            <a:ext cx="11520000" cy="8546964"/>
          </a:xfrm>
          <a:prstGeom prst="roundRect">
            <a:avLst>
              <a:gd name="adj" fmla="val 56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747892B-63BE-1E0C-652C-43A48A1B46F2}"/>
              </a:ext>
            </a:extLst>
          </p:cNvPr>
          <p:cNvSpPr/>
          <p:nvPr/>
        </p:nvSpPr>
        <p:spPr>
          <a:xfrm>
            <a:off x="877328" y="19183329"/>
            <a:ext cx="11520000" cy="3944105"/>
          </a:xfrm>
          <a:prstGeom prst="roundRect">
            <a:avLst>
              <a:gd name="adj" fmla="val 11175"/>
            </a:avLst>
          </a:prstGeom>
          <a:solidFill>
            <a:schemeClr val="lt1"/>
          </a:solidFill>
          <a:ln>
            <a:solidFill>
              <a:schemeClr val="accent6"/>
            </a:solidFill>
          </a:ln>
          <a:effectLst>
            <a:outerShdw blurRad="698510" sx="102896" sy="102896" algn="ctr" rotWithShape="0">
              <a:schemeClr val="bg1">
                <a:lumMod val="50000"/>
                <a:alpha val="2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87A3F88-69DF-C66C-DA6F-021A35970E1E}"/>
              </a:ext>
            </a:extLst>
          </p:cNvPr>
          <p:cNvSpPr/>
          <p:nvPr/>
        </p:nvSpPr>
        <p:spPr>
          <a:xfrm>
            <a:off x="877328" y="5342202"/>
            <a:ext cx="11520000" cy="12198717"/>
          </a:xfrm>
          <a:prstGeom prst="roundRect">
            <a:avLst>
              <a:gd name="adj" fmla="val 4550"/>
            </a:avLst>
          </a:prstGeom>
          <a:solidFill>
            <a:schemeClr val="lt1"/>
          </a:solidFill>
          <a:ln>
            <a:solidFill>
              <a:schemeClr val="accent6"/>
            </a:solidFill>
          </a:ln>
          <a:effectLst>
            <a:outerShdw blurRad="698510" sx="102896" sy="102896" algn="ctr" rotWithShape="0">
              <a:schemeClr val="bg1">
                <a:lumMod val="50000"/>
                <a:alpha val="2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0AEF16EF-A637-E1DC-2EA3-BCCC4DDD5D0B}"/>
              </a:ext>
            </a:extLst>
          </p:cNvPr>
          <p:cNvSpPr/>
          <p:nvPr/>
        </p:nvSpPr>
        <p:spPr>
          <a:xfrm>
            <a:off x="12838622" y="5342202"/>
            <a:ext cx="11520000" cy="17785232"/>
          </a:xfrm>
          <a:prstGeom prst="roundRect">
            <a:avLst>
              <a:gd name="adj" fmla="val 45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03FAB99E-6CB4-1AEF-3587-F5C5937A106C}"/>
              </a:ext>
            </a:extLst>
          </p:cNvPr>
          <p:cNvSpPr txBox="1"/>
          <p:nvPr/>
        </p:nvSpPr>
        <p:spPr>
          <a:xfrm>
            <a:off x="877329" y="2198561"/>
            <a:ext cx="23481294" cy="776488"/>
          </a:xfrm>
          <a:prstGeom prst="rect">
            <a:avLst/>
          </a:prstGeom>
        </p:spPr>
        <p:txBody>
          <a:bodyPr lIns="98418" tIns="49209" rIns="98418" bIns="49209"/>
          <a:lstStyle>
            <a:defPPr>
              <a:defRPr kern="1200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Title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B Lotus" panose="00000400000000000000" pitchFamily="2" charset="-78"/>
            </a:endParaRPr>
          </a:p>
        </p:txBody>
      </p:sp>
      <p:sp>
        <p:nvSpPr>
          <p:cNvPr id="5" name="Text Placeholder 16">
            <a:extLst>
              <a:ext uri="{FF2B5EF4-FFF2-40B4-BE49-F238E27FC236}">
                <a16:creationId xmlns:a16="http://schemas.microsoft.com/office/drawing/2014/main" id="{0B57E32F-E6D3-155F-1E3D-831F4B0C29A1}"/>
              </a:ext>
            </a:extLst>
          </p:cNvPr>
          <p:cNvSpPr txBox="1"/>
          <p:nvPr/>
        </p:nvSpPr>
        <p:spPr>
          <a:xfrm>
            <a:off x="837387" y="3120973"/>
            <a:ext cx="23497663" cy="1853706"/>
          </a:xfrm>
          <a:prstGeom prst="rect">
            <a:avLst/>
          </a:prstGeom>
        </p:spPr>
        <p:txBody>
          <a:bodyPr wrap="square" lIns="98418" tIns="49209" rIns="98418" bIns="49209">
            <a:spAutoFit/>
          </a:bodyPr>
          <a:lstStyle>
            <a:defPPr>
              <a:defRPr kern="1200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1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Author Name, 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1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Author Name, 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1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Author Name, 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2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Author Name, 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2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Author Name, </a:t>
            </a:r>
            <a:r>
              <a:rPr lang="en-US" sz="2800" baseline="30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3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Author Name 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1 Affiliation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2 Affiliation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3 Affiliation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887FF8-1CA4-65B7-09D6-6D01EF961014}"/>
              </a:ext>
            </a:extLst>
          </p:cNvPr>
          <p:cNvSpPr txBox="1"/>
          <p:nvPr/>
        </p:nvSpPr>
        <p:spPr>
          <a:xfrm>
            <a:off x="1235100" y="33323752"/>
            <a:ext cx="22905519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1. Add your Reference.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2. Add your Reference.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3. Add your Reference.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FD91D6-8340-949C-2F9C-1F042CF4E6E4}"/>
              </a:ext>
            </a:extLst>
          </p:cNvPr>
          <p:cNvSpPr txBox="1"/>
          <p:nvPr/>
        </p:nvSpPr>
        <p:spPr>
          <a:xfrm>
            <a:off x="1235101" y="32700104"/>
            <a:ext cx="7381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b="1" dirty="0">
                <a:solidFill>
                  <a:srgbClr val="235078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References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EB11E36-C704-E913-30EB-66D42D9D53EB}"/>
              </a:ext>
            </a:extLst>
          </p:cNvPr>
          <p:cNvSpPr txBox="1"/>
          <p:nvPr/>
        </p:nvSpPr>
        <p:spPr>
          <a:xfrm>
            <a:off x="13171118" y="24646712"/>
            <a:ext cx="1079375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Add your information, graphs and images to this section.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587EA8-FE63-185C-A6DC-F13D567D75C7}"/>
              </a:ext>
            </a:extLst>
          </p:cNvPr>
          <p:cNvSpPr txBox="1"/>
          <p:nvPr/>
        </p:nvSpPr>
        <p:spPr>
          <a:xfrm>
            <a:off x="13171118" y="23915881"/>
            <a:ext cx="7381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b="1" dirty="0">
                <a:solidFill>
                  <a:srgbClr val="235078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Conclusion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7DFB0C4-1E5B-B87B-1F99-D012E55E67DB}"/>
              </a:ext>
            </a:extLst>
          </p:cNvPr>
          <p:cNvSpPr txBox="1"/>
          <p:nvPr/>
        </p:nvSpPr>
        <p:spPr>
          <a:xfrm>
            <a:off x="1367699" y="20244163"/>
            <a:ext cx="10629229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Add your information, graphs and images to this section.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6D77DE-ED45-CFCF-5412-ED7663DFC92A}"/>
              </a:ext>
            </a:extLst>
          </p:cNvPr>
          <p:cNvSpPr txBox="1"/>
          <p:nvPr/>
        </p:nvSpPr>
        <p:spPr>
          <a:xfrm>
            <a:off x="1367699" y="19525090"/>
            <a:ext cx="724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b="1" dirty="0">
                <a:solidFill>
                  <a:srgbClr val="235078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DCE4F2E-B28B-8357-9B64-7A36376D4D82}"/>
              </a:ext>
            </a:extLst>
          </p:cNvPr>
          <p:cNvSpPr txBox="1"/>
          <p:nvPr/>
        </p:nvSpPr>
        <p:spPr>
          <a:xfrm>
            <a:off x="13280211" y="6138687"/>
            <a:ext cx="10684662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Add your information, graphs and images to this section.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23312361-7785-D908-1C8A-5EBC0C290A23}"/>
              </a:ext>
            </a:extLst>
          </p:cNvPr>
          <p:cNvSpPr/>
          <p:nvPr/>
        </p:nvSpPr>
        <p:spPr>
          <a:xfrm>
            <a:off x="584797" y="5068079"/>
            <a:ext cx="704850" cy="7007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98A026E-1571-4A65-994C-D0AE612E4A37}"/>
              </a:ext>
            </a:extLst>
          </p:cNvPr>
          <p:cNvSpPr/>
          <p:nvPr/>
        </p:nvSpPr>
        <p:spPr>
          <a:xfrm>
            <a:off x="662849" y="18976906"/>
            <a:ext cx="704850" cy="7007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8B994C5-FD2B-D218-A24C-06C70ECC6D5A}"/>
              </a:ext>
            </a:extLst>
          </p:cNvPr>
          <p:cNvSpPr/>
          <p:nvPr/>
        </p:nvSpPr>
        <p:spPr>
          <a:xfrm>
            <a:off x="12633983" y="23248411"/>
            <a:ext cx="704850" cy="7007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17E4CF6-56F1-25F1-8470-1E6E4A73AE41}"/>
              </a:ext>
            </a:extLst>
          </p:cNvPr>
          <p:cNvSpPr/>
          <p:nvPr/>
        </p:nvSpPr>
        <p:spPr>
          <a:xfrm>
            <a:off x="626273" y="32200465"/>
            <a:ext cx="704850" cy="7007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FAED7E8-BD99-76D4-193D-E26961D33812}"/>
              </a:ext>
            </a:extLst>
          </p:cNvPr>
          <p:cNvSpPr txBox="1"/>
          <p:nvPr/>
        </p:nvSpPr>
        <p:spPr>
          <a:xfrm>
            <a:off x="1235102" y="6138687"/>
            <a:ext cx="10761826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Add your information, graphs and images to this section.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FA55B5-A799-C3CD-7549-8E84D3C81A0A}"/>
              </a:ext>
            </a:extLst>
          </p:cNvPr>
          <p:cNvSpPr txBox="1"/>
          <p:nvPr/>
        </p:nvSpPr>
        <p:spPr>
          <a:xfrm>
            <a:off x="1235100" y="5533256"/>
            <a:ext cx="7381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b="1" dirty="0">
                <a:solidFill>
                  <a:srgbClr val="235078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Introduction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5EA8E9A-0674-8C37-89CB-5E88CF3E257B}"/>
              </a:ext>
            </a:extLst>
          </p:cNvPr>
          <p:cNvSpPr/>
          <p:nvPr/>
        </p:nvSpPr>
        <p:spPr>
          <a:xfrm>
            <a:off x="947735" y="23494957"/>
            <a:ext cx="11520000" cy="8528895"/>
          </a:xfrm>
          <a:prstGeom prst="roundRect">
            <a:avLst>
              <a:gd name="adj" fmla="val 56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0" eaLnBrk="1" latinLnBrk="0" hangingPunct="1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4E1169-6969-A031-16ED-95259F6D3177}"/>
              </a:ext>
            </a:extLst>
          </p:cNvPr>
          <p:cNvSpPr txBox="1"/>
          <p:nvPr/>
        </p:nvSpPr>
        <p:spPr>
          <a:xfrm>
            <a:off x="1199984" y="24620950"/>
            <a:ext cx="10793755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ea typeface="Open Sans" panose="020B0606030504020204" pitchFamily="34" charset="0"/>
                <a:cs typeface="B Lotus" panose="00000400000000000000" pitchFamily="2" charset="-78"/>
              </a:rPr>
              <a:t>Add your information, graphs and images to this section.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9BBA90-4983-6F99-E61C-D81E6A68D7C5}"/>
              </a:ext>
            </a:extLst>
          </p:cNvPr>
          <p:cNvSpPr txBox="1"/>
          <p:nvPr/>
        </p:nvSpPr>
        <p:spPr>
          <a:xfrm>
            <a:off x="1199984" y="23890119"/>
            <a:ext cx="73813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b="1" dirty="0">
                <a:solidFill>
                  <a:srgbClr val="235078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Context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449C07B-2C5E-D1E0-844A-16A578431EC6}"/>
              </a:ext>
            </a:extLst>
          </p:cNvPr>
          <p:cNvSpPr/>
          <p:nvPr/>
        </p:nvSpPr>
        <p:spPr>
          <a:xfrm>
            <a:off x="662849" y="23222649"/>
            <a:ext cx="704850" cy="7007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" name="Rounded Rectangle 9">
            <a:extLst>
              <a:ext uri="{FF2B5EF4-FFF2-40B4-BE49-F238E27FC236}">
                <a16:creationId xmlns:a16="http://schemas.microsoft.com/office/drawing/2014/main" id="{B52F9D9C-A776-71CB-AA20-B54123F8B3A4}"/>
              </a:ext>
            </a:extLst>
          </p:cNvPr>
          <p:cNvSpPr/>
          <p:nvPr/>
        </p:nvSpPr>
        <p:spPr>
          <a:xfrm>
            <a:off x="841353" y="17803858"/>
            <a:ext cx="11520000" cy="1038997"/>
          </a:xfrm>
          <a:prstGeom prst="roundRect">
            <a:avLst>
              <a:gd name="adj" fmla="val 36143"/>
            </a:avLst>
          </a:prstGeom>
          <a:solidFill>
            <a:schemeClr val="lt1"/>
          </a:solidFill>
          <a:ln>
            <a:solidFill>
              <a:schemeClr val="accent6"/>
            </a:solidFill>
          </a:ln>
          <a:effectLst>
            <a:outerShdw blurRad="698510" sx="102896" sy="102896" algn="ctr" rotWithShape="0">
              <a:schemeClr val="bg1">
                <a:lumMod val="50000"/>
                <a:alpha val="20000"/>
              </a:scheme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8CF61F-4D90-C726-41FD-5EFE2C4E8F81}"/>
              </a:ext>
            </a:extLst>
          </p:cNvPr>
          <p:cNvSpPr txBox="1"/>
          <p:nvPr/>
        </p:nvSpPr>
        <p:spPr>
          <a:xfrm>
            <a:off x="1289646" y="17995141"/>
            <a:ext cx="1070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3200" b="1" dirty="0">
                <a:solidFill>
                  <a:srgbClr val="235078"/>
                </a:solidFill>
                <a:latin typeface="Times New Roman" panose="02020603050405020304" pitchFamily="18" charset="0"/>
                <a:cs typeface="B Lotus" panose="00000400000000000000" pitchFamily="2" charset="-78"/>
              </a:rPr>
              <a:t>Keywords: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2681632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118</TotalTime>
  <Words>115</Words>
  <Application>Microsoft Office PowerPoint</Application>
  <PresentationFormat>Custom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Times New Roman</vt:lpstr>
      <vt:lpstr>Parcel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Hamid Reza</dc:creator>
  <cp:lastModifiedBy>Hamid Reza</cp:lastModifiedBy>
  <cp:revision>11</cp:revision>
  <dcterms:created xsi:type="dcterms:W3CDTF">2025-04-09T15:49:42Z</dcterms:created>
  <dcterms:modified xsi:type="dcterms:W3CDTF">2025-04-21T07:50:47Z</dcterms:modified>
</cp:coreProperties>
</file>